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90" r:id="rId3"/>
    <p:sldId id="353" r:id="rId4"/>
    <p:sldId id="354" r:id="rId5"/>
    <p:sldId id="257" r:id="rId6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9" userDrawn="1">
          <p15:clr>
            <a:srgbClr val="A4A3A4"/>
          </p15:clr>
        </p15:guide>
        <p15:guide id="2" pos="2570" userDrawn="1">
          <p15:clr>
            <a:srgbClr val="A4A3A4"/>
          </p15:clr>
        </p15:guide>
        <p15:guide id="3" pos="5110" userDrawn="1">
          <p15:clr>
            <a:srgbClr val="A4A3A4"/>
          </p15:clr>
        </p15:guide>
        <p15:guide id="4" orient="horz" pos="2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 snapToObjects="1" showGuides="1">
      <p:cViewPr varScale="1">
        <p:scale>
          <a:sx n="61" d="100"/>
          <a:sy n="61" d="100"/>
        </p:scale>
        <p:origin x="76" y="104"/>
      </p:cViewPr>
      <p:guideLst>
        <p:guide orient="horz" pos="1389"/>
        <p:guide pos="2570"/>
        <p:guide pos="5110"/>
        <p:guide orient="horz" pos="28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E2B9-D451-4401-83BA-9778E77C5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5F4C5-6456-4E5E-B332-DC1488ABF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41318-A9E3-4CCB-B232-CE1E27C6A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9FFC7-9F96-4953-9708-4FA7C57D5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88382-E0E2-4C17-B6EB-8D1B16FD3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802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09BE9-759D-4378-B71C-220801AF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E2B76-CC78-45D6-BD85-777717134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DE549-524F-40F2-BEA2-4AD49C50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54445-5C1F-4F7E-84B7-D80216C08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18E26-117A-40EC-8082-EFFC2D027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567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17CA7-D5E8-4332-B2D8-530EB8DDD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42F5C-9147-4D59-BF1A-4FA843DD4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E2D8-BF85-40FF-A404-A1828D0F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58D6C-B4B8-4919-A24D-56B855347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2C97D-4E26-4A7D-8864-15723F86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75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7028-5236-4906-A64A-C173E656F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B0A79-C7CC-44A5-B4B8-FF3DEF40F0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A4ADD-7177-4BBA-AE6B-0A5D5165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6B947B-6535-401D-88B5-35444A05A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5F0A4-6C8C-4950-84F0-D0E17035B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9C2FB-31F4-4AE4-B5F3-17568C1A2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172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28BC-50BE-495E-86C2-CA410B601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C3766-1720-411A-B4BC-72C0D3658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E8699-08DA-4C58-977A-33A87AD74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9FAD0F-8B32-4231-B41C-E7936CDD7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94B3FB-9F34-4B72-BB52-01C51AFE0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D64F3F-FB7E-4F6D-9E6D-BFCCF0CC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AEC314-DE6C-4DDA-9F67-DD056202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90F722-E857-498A-B42B-796E0EE6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53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03A43-CD4E-43BF-8C9B-C22ECCD1E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06B2E-5FDB-4D5F-8D27-25313369E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A14D1-2BCB-4F03-ABFC-57282B9C1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86863-0B1F-4962-B5A2-E52C89182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8862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B97DB-34C4-433B-9332-C84EC9EEC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32E674-6901-4AFB-B135-5CF14FBEF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9C383-B03B-436C-A449-4C8741635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1592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2008F-C583-497F-BC25-20E9410C8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398CC-EC27-4B7D-801E-8CC7C74C3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CA73D-1709-43AB-8651-150409DD9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21D53-FACC-4DB7-9375-2BFBEE8F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0164C-E8C0-4E84-9697-D2B0EC36A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66D75-338B-4C1A-925B-CF2EC959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287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E8D72-D243-49D3-85E9-CFC2096A6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45B3C2-F887-45DC-9DA6-FC92D0F8F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F0500-956A-40E9-81C4-8EB54503C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B926B-2B8D-42C8-9B53-B52A611F2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64F4E-17F8-40CC-891C-3072C4D4A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03030-7412-4FEF-933F-E0FEA3610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358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884C-C654-4C50-B8E3-FEA47644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AA19F8-0FF3-419E-8198-FC5D1CB83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B084D-0D1B-42B8-B2EE-31229403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61EED-87EB-42F7-887F-0B607589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ED253-74B7-49A5-B626-48454212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534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9CD8C-09E3-42A4-90F3-E736E7B1E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6BC3C-77FE-4F2F-9E94-A93CDF7E2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517B0-7EA1-4080-85E6-6633B8AB1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2BCF0-A180-47D2-929C-D73A15FA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D828-9039-4272-A735-2DA9939A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8394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07723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B6A9E9-181E-4838-A912-2448BAA3B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E82E0-262F-42E1-8090-F9341BCC1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BC1D4-7EA0-41E9-ABE0-40659DE5E0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F51E8-6C04-4E06-BA98-87181CA2F3E8}" type="datetimeFigureOut">
              <a:rPr lang="en-AU" smtClean="0"/>
              <a:t>26/07/2019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DEC82-BDBD-43F0-8F78-BD7211216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D1F68-5F3D-435A-ACD5-B365F5E17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ADFBA-E08E-4478-99D0-461AF076DA5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82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57AEB252-3B3D-440F-87A4-C9C9876D3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270" y="924340"/>
            <a:ext cx="7073303" cy="45163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3197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D310AF5-5A7A-4630-B22E-02602EEAF101}"/>
              </a:ext>
            </a:extLst>
          </p:cNvPr>
          <p:cNvSpPr/>
          <p:nvPr/>
        </p:nvSpPr>
        <p:spPr>
          <a:xfrm>
            <a:off x="199696" y="283778"/>
            <a:ext cx="11803117" cy="6285187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dudo Ligh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7D1F4C-ABF0-46D3-AB40-89DDCD5B8719}"/>
              </a:ext>
            </a:extLst>
          </p:cNvPr>
          <p:cNvSpPr txBox="1"/>
          <p:nvPr/>
        </p:nvSpPr>
        <p:spPr>
          <a:xfrm>
            <a:off x="323527" y="629816"/>
            <a:ext cx="1147958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19243D"/>
                </a:solidFill>
                <a:effectLst/>
                <a:uLnTx/>
                <a:uFillTx/>
                <a:ea typeface="+mn-ea"/>
                <a:cs typeface="+mn-cs"/>
              </a:rPr>
              <a:t>16:9 </a:t>
            </a:r>
            <a:r>
              <a:rPr lang="en-AU" sz="4800" dirty="0">
                <a:solidFill>
                  <a:srgbClr val="19243D"/>
                </a:solidFill>
              </a:rPr>
              <a:t>template 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19243D"/>
                </a:solidFill>
                <a:effectLst/>
                <a:uLnTx/>
                <a:uFillTx/>
                <a:ea typeface="+mn-ea"/>
                <a:cs typeface="+mn-cs"/>
              </a:rPr>
              <a:t>using the </a:t>
            </a:r>
            <a:r>
              <a:rPr kumimoji="0" lang="en-AU" sz="6600" b="0" i="0" u="none" strike="noStrike" kern="1200" cap="none" spc="0" normalizeH="0" baseline="0" noProof="0" dirty="0">
                <a:ln>
                  <a:noFill/>
                </a:ln>
                <a:solidFill>
                  <a:srgbClr val="19243D"/>
                </a:solidFill>
                <a:effectLst/>
                <a:uLnTx/>
                <a:uFillTx/>
                <a:ea typeface="+mn-ea"/>
                <a:cs typeface="+mn-cs"/>
              </a:rPr>
              <a:t>’Rule of Thirds’.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6600" dirty="0">
              <a:solidFill>
                <a:srgbClr val="19243D"/>
              </a:solidFill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600" b="0" i="0" u="none" strike="noStrike" kern="1200" cap="none" spc="0" normalizeH="0" baseline="0" noProof="0" dirty="0">
                <a:ln>
                  <a:noFill/>
                </a:ln>
                <a:solidFill>
                  <a:srgbClr val="19243D"/>
                </a:solidFill>
                <a:effectLst/>
                <a:uLnTx/>
                <a:uFillTx/>
                <a:ea typeface="+mn-ea"/>
                <a:cs typeface="+mn-cs"/>
              </a:rPr>
              <a:t>Enjoy!</a:t>
            </a: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6600" dirty="0">
              <a:solidFill>
                <a:srgbClr val="19243D"/>
              </a:solidFill>
            </a:endParaRPr>
          </a:p>
          <a:p>
            <a:pPr marL="72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1200" cap="none" spc="0" normalizeH="0" baseline="0" noProof="0" dirty="0">
                <a:ln>
                  <a:noFill/>
                </a:ln>
                <a:solidFill>
                  <a:srgbClr val="19243D"/>
                </a:solidFill>
                <a:effectLst/>
                <a:uLnTx/>
                <a:uFillTx/>
                <a:ea typeface="+mn-ea"/>
                <a:cs typeface="+mn-cs"/>
              </a:rPr>
              <a:t>Tony Kirton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6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29894A6-8956-4B9E-B82E-590DF37037BC}"/>
              </a:ext>
            </a:extLst>
          </p:cNvPr>
          <p:cNvGrpSpPr/>
          <p:nvPr/>
        </p:nvGrpSpPr>
        <p:grpSpPr>
          <a:xfrm>
            <a:off x="0" y="-152399"/>
            <a:ext cx="12192000" cy="7162799"/>
            <a:chOff x="0" y="-152399"/>
            <a:chExt cx="9144000" cy="716279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D773FBB-F96C-439E-8E8B-D26E75FAE81C}"/>
                </a:ext>
              </a:extLst>
            </p:cNvPr>
            <p:cNvCxnSpPr/>
            <p:nvPr/>
          </p:nvCxnSpPr>
          <p:spPr>
            <a:xfrm>
              <a:off x="0" y="2215148"/>
              <a:ext cx="9144000" cy="0"/>
            </a:xfrm>
            <a:prstGeom prst="line">
              <a:avLst/>
            </a:prstGeom>
            <a:ln w="38100">
              <a:solidFill>
                <a:srgbClr val="F26E05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75E2BD4-8778-49D1-9ECC-2063EE56A206}"/>
                </a:ext>
              </a:extLst>
            </p:cNvPr>
            <p:cNvCxnSpPr/>
            <p:nvPr/>
          </p:nvCxnSpPr>
          <p:spPr>
            <a:xfrm>
              <a:off x="0" y="4571048"/>
              <a:ext cx="9144000" cy="0"/>
            </a:xfrm>
            <a:prstGeom prst="line">
              <a:avLst/>
            </a:prstGeom>
            <a:ln w="38100">
              <a:solidFill>
                <a:srgbClr val="F26E05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92988CC-5CBE-4D8A-B954-2AD2A28E4B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9906" y="1"/>
              <a:ext cx="0" cy="7010399"/>
            </a:xfrm>
            <a:prstGeom prst="line">
              <a:avLst/>
            </a:prstGeom>
            <a:ln w="38100">
              <a:solidFill>
                <a:srgbClr val="F26E05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5AF4117-1017-49BC-B2AA-CE42756194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4888" y="-152399"/>
              <a:ext cx="0" cy="7010399"/>
            </a:xfrm>
            <a:prstGeom prst="line">
              <a:avLst/>
            </a:prstGeom>
            <a:ln w="38100">
              <a:solidFill>
                <a:srgbClr val="F26E05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30860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43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B926E6F-9BA1-43CD-BA76-0B744D22E0E4}"/>
              </a:ext>
            </a:extLst>
          </p:cNvPr>
          <p:cNvGrpSpPr/>
          <p:nvPr/>
        </p:nvGrpSpPr>
        <p:grpSpPr>
          <a:xfrm>
            <a:off x="3240505" y="1187116"/>
            <a:ext cx="5710989" cy="3927512"/>
            <a:chOff x="3240505" y="1187116"/>
            <a:chExt cx="5710989" cy="392751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FE3F1FC-BC3A-4FB4-ABA4-356B0F37D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1235" y="1187116"/>
              <a:ext cx="3989529" cy="3429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617A61-DB19-4B5F-B172-E94574D0483F}"/>
                </a:ext>
              </a:extLst>
            </p:cNvPr>
            <p:cNvSpPr txBox="1"/>
            <p:nvPr/>
          </p:nvSpPr>
          <p:spPr>
            <a:xfrm>
              <a:off x="3240505" y="4652963"/>
              <a:ext cx="5710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400" dirty="0">
                  <a:solidFill>
                    <a:schemeClr val="bg1"/>
                  </a:solidFill>
                  <a:latin typeface="Oduda" panose="00000400000000000000" pitchFamily="50" charset="0"/>
                </a:rPr>
                <a:t>We create engaging learning experiences.  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785521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CEFEC15-1124-4D2D-A799-61697AA91B58}" vid="{79B50867-687C-4FF1-9A98-5AFBC321410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 Grid Template 16-9_V2</Template>
  <TotalTime>1</TotalTime>
  <Words>18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Oduda</vt:lpstr>
      <vt:lpstr>Odudo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Kirton</dc:creator>
  <cp:lastModifiedBy>Tony Kirton</cp:lastModifiedBy>
  <cp:revision>1</cp:revision>
  <dcterms:created xsi:type="dcterms:W3CDTF">2019-07-26T04:14:38Z</dcterms:created>
  <dcterms:modified xsi:type="dcterms:W3CDTF">2019-07-26T04:15:59Z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B7BD0B2B-0920-443B-AF9B-A85FFF712B9E</vt:lpwstr>
  </property>
  <property fmtid="{D5CDD505-2E9C-101B-9397-08002B2CF9AE}" pid="3" name="ArticulatePath">
    <vt:lpwstr>https://d.docs.live.net/e5983d208d7c5851/Work/Clients/VELG/Webinars/Final Slides/Grid 16-9 PP Template</vt:lpwstr>
  </property>
</Properties>
</file>